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65" r:id="rId13"/>
    <p:sldId id="285" r:id="rId14"/>
    <p:sldId id="284" r:id="rId15"/>
    <p:sldId id="286" r:id="rId16"/>
    <p:sldId id="287" r:id="rId17"/>
    <p:sldId id="288" r:id="rId18"/>
    <p:sldId id="290" r:id="rId19"/>
    <p:sldId id="289" r:id="rId20"/>
    <p:sldId id="291" r:id="rId21"/>
    <p:sldId id="292" r:id="rId22"/>
    <p:sldId id="266" r:id="rId23"/>
    <p:sldId id="294" r:id="rId24"/>
    <p:sldId id="295" r:id="rId25"/>
    <p:sldId id="298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47DF71-8C34-4B45-8BE4-EB2FF6057FB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57AD8F-7DF6-4CEC-B279-DF00709923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Photo journalism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10000"/>
            <a:ext cx="5114778" cy="186324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JST 05104</a:t>
            </a:r>
          </a:p>
          <a:p>
            <a:r>
              <a:rPr lang="en-US" sz="4400" b="1" dirty="0" smtClean="0"/>
              <a:t>MODULE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05000"/>
            <a:ext cx="46096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3029" y="685800"/>
            <a:ext cx="781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all answers are yes, then that qualifies to be a photojournalism 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Sameer Mbaraka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447800"/>
            <a:ext cx="7292796" cy="41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0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B71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rgbClr val="B71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4495800" cy="524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i="1" dirty="0"/>
              <a:t>Sports </a:t>
            </a:r>
            <a:r>
              <a:rPr lang="en-US" sz="3200" b="1" i="1" dirty="0" smtClean="0"/>
              <a:t>photojournalism</a:t>
            </a:r>
            <a:endParaRPr lang="en-US" sz="3200" dirty="0"/>
          </a:p>
        </p:txBody>
      </p:sp>
      <p:pic>
        <p:nvPicPr>
          <p:cNvPr id="2050" name="Picture 2" descr="C:\Users\Sameer Mbaraka\Desktop\shomari-kapombe-of-simba-sc-vs-yanga-sc_p46ocb7ao83p1cepk7ut75xl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452360" cy="41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4495800" cy="524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i="1" dirty="0"/>
              <a:t>Sports </a:t>
            </a:r>
            <a:r>
              <a:rPr lang="en-US" sz="3200" b="1" i="1" dirty="0" smtClean="0"/>
              <a:t>photojournalism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sports events are a big part of news, there </a:t>
            </a:r>
            <a:r>
              <a:rPr lang="en-US" sz="2400" dirty="0" smtClean="0"/>
              <a:t>are photojournalists </a:t>
            </a:r>
            <a:r>
              <a:rPr lang="en-US" sz="2400" dirty="0"/>
              <a:t>who </a:t>
            </a:r>
            <a:r>
              <a:rPr lang="en-US" sz="2400" dirty="0" smtClean="0"/>
              <a:t>specialize </a:t>
            </a:r>
            <a:r>
              <a:rPr lang="en-US" sz="2400" dirty="0"/>
              <a:t>in photographing </a:t>
            </a:r>
            <a:r>
              <a:rPr lang="en-US" sz="2400" dirty="0" smtClean="0"/>
              <a:t>sports.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is also </a:t>
            </a:r>
            <a:r>
              <a:rPr lang="en-US" sz="2400" dirty="0" smtClean="0"/>
              <a:t>because sports </a:t>
            </a:r>
            <a:r>
              <a:rPr lang="en-US" sz="2400" dirty="0"/>
              <a:t>photography requires a </a:t>
            </a:r>
            <a:r>
              <a:rPr lang="en-US" sz="2400" dirty="0" smtClean="0"/>
              <a:t>specialized </a:t>
            </a:r>
            <a:r>
              <a:rPr lang="en-US" sz="2400" dirty="0"/>
              <a:t>skill as well as equipment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Nowadays there </a:t>
            </a:r>
            <a:r>
              <a:rPr lang="en-US" sz="2400" dirty="0"/>
              <a:t>are photojournalists who </a:t>
            </a:r>
            <a:r>
              <a:rPr lang="en-US" sz="2400" dirty="0" smtClean="0"/>
              <a:t>specialize </a:t>
            </a:r>
            <a:r>
              <a:rPr lang="en-US" sz="2400" dirty="0"/>
              <a:t>in photographing individual sports.</a:t>
            </a:r>
          </a:p>
        </p:txBody>
      </p:sp>
    </p:spTree>
    <p:extLst>
      <p:ext uri="{BB962C8B-B14F-4D97-AF65-F5344CB8AC3E}">
        <p14:creationId xmlns:p14="http://schemas.microsoft.com/office/powerpoint/2010/main" val="929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657"/>
            <a:ext cx="68580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4495800" cy="524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i="1" dirty="0"/>
              <a:t>Sports </a:t>
            </a:r>
            <a:r>
              <a:rPr lang="en-US" sz="3200" b="1" i="1" dirty="0" smtClean="0"/>
              <a:t>photojournalism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0486" y="14478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example in Tanzania, there are people who dedicated in football as it is well loved sport in the country. </a:t>
            </a:r>
            <a:endParaRPr lang="en-US" sz="2400" dirty="0"/>
          </a:p>
        </p:txBody>
      </p:sp>
      <p:pic>
        <p:nvPicPr>
          <p:cNvPr id="3074" name="Picture 2" descr="C:\Users\Sameer Mbaraka\Desktop\yanga and sim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0" y="2743200"/>
            <a:ext cx="7258132" cy="36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eer Mbaraka\Desktop\bddb7eaa6778613d552283a3cf89f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49712" cy="57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Sameer Mbaraka\Desktop\Dar_Yasin_AP_Kashmir-Endless-War_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10000" cy="33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eer Mbaraka\Desktop\j5chgxdq-1344489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79144"/>
            <a:ext cx="3810000" cy="30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photojournalism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2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eer Mbaraka\Desktop\bddb7eaa6778613d552283a3cf89f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49712" cy="57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photojournalism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Sameer Mbaraka\Desktop\Dar_Yasin_AP_Kashmir-Endless-War_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10000" cy="33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eer Mbaraka\Desktop\j5chgxdq-1344489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79144"/>
            <a:ext cx="3810000" cy="30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05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earliest form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photojournalism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photojournalists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covered wars and sent photos from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action.</a:t>
            </a:r>
          </a:p>
        </p:txBody>
      </p:sp>
    </p:spTree>
    <p:extLst>
      <p:ext uri="{BB962C8B-B14F-4D97-AF65-F5344CB8AC3E}">
        <p14:creationId xmlns:p14="http://schemas.microsoft.com/office/powerpoint/2010/main" val="16717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eer Mbaraka\Desktop\bddb7eaa6778613d552283a3cf89f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049712" cy="57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photojournalism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Sameer Mbaraka\Desktop\Dar_Yasin_AP_Kashmir-Endless-War_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10000" cy="33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eer Mbaraka\Desktop\j5chgxdq-1344489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79144"/>
            <a:ext cx="3810000" cy="30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905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earliest form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photojournalism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photojournalists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covered wars and sent photos from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4958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photographer is in a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dangerous situation and yet he manages to send us pictures, risking his life.</a:t>
            </a:r>
          </a:p>
        </p:txBody>
      </p:sp>
    </p:spTree>
    <p:extLst>
      <p:ext uri="{BB962C8B-B14F-4D97-AF65-F5344CB8AC3E}">
        <p14:creationId xmlns:p14="http://schemas.microsoft.com/office/powerpoint/2010/main" val="13316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Glamour photojournalism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ownload | Diamond platnumz - Nitampata wapi | Mp3 - Bongo Quality |  Tanzania music, New song download, Download gospel mus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60714"/>
            <a:ext cx="4346574" cy="53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Glamour photojournalism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ownload | Diamond platnumz - Nitampata wapi | Mp3 - Bongo Quality |  Tanzania music, New song download, Download gospel mus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60714"/>
            <a:ext cx="4346574" cy="53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908" y="4274700"/>
            <a:ext cx="386442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Film stars and other famous personalities have</a:t>
            </a:r>
          </a:p>
          <a:p>
            <a:r>
              <a:rPr lang="en-US" sz="1600" dirty="0"/>
              <a:t>become a major part of news coverage as most people want to peep into</a:t>
            </a:r>
          </a:p>
          <a:p>
            <a:r>
              <a:rPr lang="en-US" sz="1600" dirty="0"/>
              <a:t>the lives of the rich and famous. There are photojournalists who </a:t>
            </a:r>
            <a:r>
              <a:rPr lang="en-US" sz="1600" dirty="0" smtClean="0"/>
              <a:t>specialize </a:t>
            </a:r>
            <a:r>
              <a:rPr lang="en-US" sz="1600" dirty="0"/>
              <a:t>in</a:t>
            </a:r>
          </a:p>
          <a:p>
            <a:r>
              <a:rPr lang="en-US" sz="1600" dirty="0"/>
              <a:t>this kind of photography only are also called paparazzi, which is an Italian</a:t>
            </a:r>
          </a:p>
          <a:p>
            <a:r>
              <a:rPr lang="en-US" sz="1600" dirty="0"/>
              <a:t>word.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18" name="Picture 2" descr="C:\Users\Sameer Mbaraka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3" y="1371600"/>
            <a:ext cx="377870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495800" cy="52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Spot news photojournalism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410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means covering events that make </a:t>
            </a:r>
            <a:r>
              <a:rPr lang="en-US" dirty="0" smtClean="0"/>
              <a:t>day </a:t>
            </a:r>
            <a:r>
              <a:rPr lang="en-US" dirty="0"/>
              <a:t>to day news, like political events, crime, accidents etc. This is in fact the most</a:t>
            </a:r>
          </a:p>
          <a:p>
            <a:r>
              <a:rPr lang="en-US" dirty="0"/>
              <a:t>common type of photojournalism and is most demanding for a photojournalist</a:t>
            </a:r>
          </a:p>
        </p:txBody>
      </p:sp>
      <p:pic>
        <p:nvPicPr>
          <p:cNvPr id="5122" name="Picture 2" descr="C:\Users\Sameer Mbaraka\Desktop\florida-car-accident-attorn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2238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What exactly is photojournalism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Sameer Mbaraka\Desktop\220px-Photojournalists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3352"/>
            <a:ext cx="36764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eer Mbaraka\Desktop\1565676338-959012-photojournalism-3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334204"/>
            <a:ext cx="3801017" cy="2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3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9624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Travel photojournalism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type of photojournalism involves the</a:t>
            </a:r>
          </a:p>
          <a:p>
            <a:r>
              <a:rPr lang="en-US" dirty="0"/>
              <a:t>documentation of an area’s landscape, people, cultures, customs and</a:t>
            </a:r>
          </a:p>
          <a:p>
            <a:r>
              <a:rPr lang="en-US" dirty="0"/>
              <a:t>history.</a:t>
            </a:r>
          </a:p>
        </p:txBody>
      </p:sp>
      <p:pic>
        <p:nvPicPr>
          <p:cNvPr id="11266" name="Picture 2" descr="C:\Users\Sameer Mbaraka\Desktop\Mobile-Banner-Travel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4586"/>
            <a:ext cx="6400800" cy="40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858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Photojournalism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45720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Wilde life </a:t>
            </a:r>
            <a:r>
              <a:rPr lang="en-US" sz="2400" b="1" dirty="0"/>
              <a:t>photojournalism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1657" y="454386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Advanced </a:t>
            </a:r>
            <a:r>
              <a:rPr lang="en-US" sz="2000" dirty="0"/>
              <a:t>photographic equipment as well as </a:t>
            </a:r>
            <a:r>
              <a:rPr lang="en-US" sz="2000" dirty="0" smtClean="0"/>
              <a:t>a good </a:t>
            </a:r>
            <a:r>
              <a:rPr lang="en-US" sz="2000" dirty="0"/>
              <a:t>knowledge of the </a:t>
            </a:r>
            <a:r>
              <a:rPr lang="en-US" sz="2000" dirty="0" smtClean="0"/>
              <a:t>animal’s behavior </a:t>
            </a:r>
            <a:r>
              <a:rPr lang="en-US" sz="2000" dirty="0"/>
              <a:t>as well as the terrain is needed </a:t>
            </a:r>
            <a:r>
              <a:rPr lang="en-US" sz="2000" dirty="0" smtClean="0"/>
              <a:t>to take </a:t>
            </a:r>
            <a:r>
              <a:rPr lang="en-US" sz="2000" dirty="0"/>
              <a:t>wildlife photographs.</a:t>
            </a:r>
          </a:p>
        </p:txBody>
      </p:sp>
      <p:pic>
        <p:nvPicPr>
          <p:cNvPr id="12290" name="Picture 2" descr="C:\Users\Sameer Mbaraka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3" y="4392613"/>
            <a:ext cx="2942607" cy="19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meer Mbaraka\Desktop\62605171-zebras-of-africa-wild-animal-feeding-grass-in-kruger-national-park-safari-game-drive-eco-travel-and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39624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96" y="19050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regarded as one of the more challenging forms of </a:t>
            </a:r>
            <a:r>
              <a:rPr lang="en-US" sz="2400" dirty="0" smtClean="0"/>
              <a:t>photojournalism.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3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029" y="1219200"/>
            <a:ext cx="678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Photojournalists can be of two kinds, those who are employed by the </a:t>
            </a:r>
            <a:r>
              <a:rPr lang="en-US" sz="2400" dirty="0" smtClean="0"/>
              <a:t>newspaper and </a:t>
            </a:r>
            <a:r>
              <a:rPr lang="en-US" sz="2400" dirty="0"/>
              <a:t>the others who work as freelancers i.e. those who work independently </a:t>
            </a:r>
            <a:r>
              <a:rPr lang="en-US" sz="2400" dirty="0" smtClean="0"/>
              <a:t>and sell </a:t>
            </a:r>
            <a:r>
              <a:rPr lang="en-US" sz="2400" dirty="0"/>
              <a:t>the pictures that they take to newspapers and other news agencies.</a:t>
            </a:r>
          </a:p>
          <a:p>
            <a:endParaRPr lang="en-US" sz="2400" dirty="0" smtClean="0"/>
          </a:p>
          <a:p>
            <a:r>
              <a:rPr lang="en-US" sz="2400" dirty="0" smtClean="0"/>
              <a:t>Photojournalism </a:t>
            </a:r>
            <a:r>
              <a:rPr lang="en-US" sz="2400" dirty="0"/>
              <a:t>is now no longer limited to newspapers. With the emergence </a:t>
            </a:r>
            <a:r>
              <a:rPr lang="en-US" sz="2400" dirty="0" smtClean="0"/>
              <a:t>of the </a:t>
            </a:r>
            <a:r>
              <a:rPr lang="en-US" sz="2400" dirty="0"/>
              <a:t>internet as a major source of news, the scope of photojournalism has </a:t>
            </a:r>
            <a:r>
              <a:rPr lang="en-US" sz="2400" dirty="0" smtClean="0"/>
              <a:t>extended itself </a:t>
            </a:r>
            <a:r>
              <a:rPr lang="en-US" sz="2400" dirty="0"/>
              <a:t>into what is known as web based photo journalism.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458" y="457200"/>
            <a:ext cx="242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eer Mbaraka\Desktop\beautiful-woman-with-protective-mask-2784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1089"/>
            <a:ext cx="5715000" cy="33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458" y="457200"/>
            <a:ext cx="242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267200"/>
            <a:ext cx="6781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Now with so many people carrying the camera in their phones, it may be of </a:t>
            </a:r>
            <a:r>
              <a:rPr lang="en-US" sz="2000" dirty="0" smtClean="0"/>
              <a:t>interest for </a:t>
            </a:r>
            <a:r>
              <a:rPr lang="en-US" sz="2000" dirty="0"/>
              <a:t>you to know that newspapers and websites use photos sent by people like </a:t>
            </a:r>
            <a:r>
              <a:rPr lang="en-US" sz="2000" dirty="0" smtClean="0"/>
              <a:t>us to </a:t>
            </a:r>
            <a:r>
              <a:rPr lang="en-US" sz="2000" dirty="0"/>
              <a:t>them, because we as ordinary people may be present with our mobile </a:t>
            </a:r>
            <a:r>
              <a:rPr lang="en-US" sz="2000" dirty="0" smtClean="0"/>
              <a:t>phone cameras </a:t>
            </a:r>
            <a:r>
              <a:rPr lang="en-US" sz="2000" dirty="0"/>
              <a:t>at places when an incident of interest to the newspaper may take place</a:t>
            </a:r>
            <a:r>
              <a:rPr lang="en-US" sz="2400" dirty="0"/>
              <a:t>!</a:t>
            </a:r>
            <a:r>
              <a:rPr lang="en-US" sz="24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1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eer Mbaraka\Desktop\beautiful-woman-with-protective-mask-2784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1089"/>
            <a:ext cx="5715000" cy="33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458" y="457200"/>
            <a:ext cx="242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678196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Can this person considered to be a photojournalist ?</a:t>
            </a:r>
          </a:p>
          <a:p>
            <a:r>
              <a:rPr lang="en-US" sz="2000" dirty="0" smtClean="0"/>
              <a:t>Why?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2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458" y="457200"/>
            <a:ext cx="242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458" y="5093694"/>
            <a:ext cx="6965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are the roles and responsibility of a photojournalist in the media and society?</a:t>
            </a:r>
            <a:endParaRPr lang="en-US" sz="2400" dirty="0"/>
          </a:p>
        </p:txBody>
      </p:sp>
      <p:pic>
        <p:nvPicPr>
          <p:cNvPr id="1026" name="Picture 2" descr="C:\Users\Sameer Mbaraka\Desktop\photojourna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8" y="1371600"/>
            <a:ext cx="6965542" cy="353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458" y="457200"/>
            <a:ext cx="242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514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What is the common type of photojournalism ?</a:t>
            </a:r>
          </a:p>
        </p:txBody>
      </p:sp>
    </p:spTree>
    <p:extLst>
      <p:ext uri="{BB962C8B-B14F-4D97-AF65-F5344CB8AC3E}">
        <p14:creationId xmlns:p14="http://schemas.microsoft.com/office/powerpoint/2010/main" val="8784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458" y="457200"/>
            <a:ext cx="5365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end, next is Composition get prepared…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Photojournalism is an effective way of telling stories and disseminating </a:t>
            </a: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to </a:t>
            </a:r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diverse group of </a:t>
            </a: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through an image.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gives </a:t>
            </a:r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support to the news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story. </a:t>
            </a:r>
            <a:endParaRPr lang="en-US" sz="36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620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 photograph qualify to be a photojournalism?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ameer Mbaraka\Desktop\001_Ronaldo-Schemidt_Agence-France-Pr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543800" cy="43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3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1000427"/>
            <a:ext cx="750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tell or relates with the story written ?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Sameer Mbaraka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30" y="1725089"/>
            <a:ext cx="4876800" cy="40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1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609600"/>
            <a:ext cx="7733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focus on the latest news or event</a:t>
            </a:r>
            <a:endParaRPr lang="en-US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Sameer Mbarak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1931988"/>
            <a:ext cx="5530736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989" y="533400"/>
            <a:ext cx="7542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image shows objective and honest ? 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Sameer Mbaraka\Desktop\_104807680_7069e823-a9e0-4b44-9564-ac3c281388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8942"/>
            <a:ext cx="7221031" cy="43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5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81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answer the maximum number of </a:t>
            </a:r>
          </a:p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Ws and H questions</a:t>
            </a:r>
            <a:endParaRPr lang="en-US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Sameer Mbaraka\Desktop\_104807680_7069e823-a9e0-4b44-9564-ac3c281388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221031" cy="43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7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229" y="533400"/>
            <a:ext cx="741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was it taken with the right exposure, angle, color and focus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Sameer Mbaraka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447800"/>
            <a:ext cx="7292796" cy="41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8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567</TotalTime>
  <Words>648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Photo journalism</vt:lpstr>
      <vt:lpstr>What exactly is photojournalism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Types of Photojournalism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CONCEPT AND VALUES</dc:title>
  <dc:creator>Windows 8.1</dc:creator>
  <cp:lastModifiedBy>Sameer Mbaraka</cp:lastModifiedBy>
  <cp:revision>48</cp:revision>
  <dcterms:created xsi:type="dcterms:W3CDTF">2020-10-15T08:24:45Z</dcterms:created>
  <dcterms:modified xsi:type="dcterms:W3CDTF">2021-07-20T09:55:55Z</dcterms:modified>
</cp:coreProperties>
</file>